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09"/>
    <p:restoredTop sz="94674"/>
  </p:normalViewPr>
  <p:slideViewPr>
    <p:cSldViewPr snapToGrid="0" snapToObjects="1">
      <p:cViewPr>
        <p:scale>
          <a:sx n="113" d="100"/>
          <a:sy n="113" d="100"/>
        </p:scale>
        <p:origin x="14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D4858-F554-B948-B97B-8034DA0B9139}" type="datetimeFigureOut">
              <a:rPr lang="fr-FR" smtClean="0"/>
              <a:t>01/04/2020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627A9-2408-164A-B863-0304043BE8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53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627A9-2408-164A-B863-0304043BE82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4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BC24-ED01-AC4A-910D-68286D91EF2E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16DF-E4E7-214B-9FD8-C39E1E94D980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C4A6-FD68-9745-9844-00D525681264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7515-9E72-4A41-A33A-C61547263183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7B41-F1FC-4C48-9793-ED502CD1F8D4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749C-FA3A-694F-B3D9-820208F924EA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29E0-1AE2-7548-8FE0-A7D3CC6765EA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819E-C2D9-5D47-BA2B-9FD4C2B32F8C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E1AD-F75E-734B-BDA2-4BCF6D8A48D3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EBB7F5D-2824-E342-B1C8-18C07D170E02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6402-78E0-3843-9EDE-8902254D8ECD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F2E7C7-D0DD-B640-B6D4-153D473CB9A7}" type="datetime1">
              <a:rPr lang="fr-FR" smtClean="0"/>
              <a:t>01/04/2020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slide" Target="slide3.xml"/><Relationship Id="rId7" Type="http://schemas.openxmlformats.org/officeDocument/2006/relationships/slide" Target="slide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slide" Target="slide7.xml"/><Relationship Id="rId6" Type="http://schemas.openxmlformats.org/officeDocument/2006/relationships/slide" Target="slide10.xml"/><Relationship Id="rId7" Type="http://schemas.openxmlformats.org/officeDocument/2006/relationships/slide" Target="slide3.xml"/><Relationship Id="rId8" Type="http://schemas.openxmlformats.org/officeDocument/2006/relationships/slide" Target="slide8.xml"/><Relationship Id="rId9" Type="http://schemas.openxmlformats.org/officeDocument/2006/relationships/slide" Target="slide9.xml"/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5" Type="http://schemas.openxmlformats.org/officeDocument/2006/relationships/image" Target="../media/image20.gif"/><Relationship Id="rId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5" Type="http://schemas.openxmlformats.org/officeDocument/2006/relationships/image" Target="../media/image24.gif"/><Relationship Id="rId6" Type="http://schemas.openxmlformats.org/officeDocument/2006/relationships/image" Target="../media/image25.gif"/><Relationship Id="rId7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gif"/><Relationship Id="rId5" Type="http://schemas.openxmlformats.org/officeDocument/2006/relationships/image" Target="../media/image29.gif"/><Relationship Id="rId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480" y="100261"/>
            <a:ext cx="2167847" cy="21678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78315" y="2054830"/>
            <a:ext cx="10438544" cy="1273687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JONGLER AVEC 3 ENGINS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2004" y="4726111"/>
            <a:ext cx="10058400" cy="863029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dirty="0" smtClean="0"/>
              <a:t>Toutes les figures sont NOMMÉES ET classées de A à D, </a:t>
            </a:r>
          </a:p>
          <a:p>
            <a:pPr algn="ctr"/>
            <a:r>
              <a:rPr lang="fr-FR" dirty="0" smtClean="0"/>
              <a:t>c’est-à-dire du plus facile au plus difficile….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8" y="426320"/>
            <a:ext cx="929713" cy="9297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96" y="257980"/>
            <a:ext cx="2726466" cy="1432731"/>
          </a:xfrm>
          <a:prstGeom prst="rect">
            <a:avLst/>
          </a:prstGeom>
        </p:spPr>
      </p:pic>
      <p:sp>
        <p:nvSpPr>
          <p:cNvPr id="8" name="ZoneTexte 7">
            <a:hlinkClick r:id="rId6" action="ppaction://hlinksldjump"/>
          </p:cNvPr>
          <p:cNvSpPr txBox="1"/>
          <p:nvPr/>
        </p:nvSpPr>
        <p:spPr>
          <a:xfrm>
            <a:off x="5173249" y="3486134"/>
            <a:ext cx="130270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7" action="ppaction://hlinksldjump"/>
              </a:rPr>
              <a:t>Entrer</a:t>
            </a:r>
            <a:endParaRPr lang="fr-F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0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606579" cy="71385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Grille de maîtrise jonglage</a:t>
            </a:r>
            <a:br>
              <a:rPr lang="fr-FR" dirty="0"/>
            </a:br>
            <a:r>
              <a:rPr lang="fr-FR" sz="1800" dirty="0"/>
              <a:t>C’est en jonglant qu’on devient jongleur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930819"/>
              </p:ext>
            </p:extLst>
          </p:nvPr>
        </p:nvGraphicFramePr>
        <p:xfrm>
          <a:off x="935915" y="1108037"/>
          <a:ext cx="9929307" cy="482598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69850"/>
                <a:gridCol w="1459566"/>
                <a:gridCol w="1460253"/>
                <a:gridCol w="1459566"/>
                <a:gridCol w="1460253"/>
                <a:gridCol w="1459566"/>
                <a:gridCol w="1460253"/>
              </a:tblGrid>
              <a:tr h="470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Indicateur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2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Niveau</a:t>
                      </a:r>
                    </a:p>
                  </a:txBody>
                  <a:tcPr marL="29823" marR="29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Symétrie</a:t>
                      </a:r>
                      <a:endParaRPr lang="fr-FR" sz="11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Equilibre</a:t>
                      </a:r>
                      <a:endParaRPr lang="fr-FR" sz="11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Regard</a:t>
                      </a:r>
                      <a:endParaRPr lang="fr-FR" sz="11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Trajectoire des balles</a:t>
                      </a:r>
                      <a:endParaRPr lang="fr-FR" sz="11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Rythme</a:t>
                      </a:r>
                      <a:endParaRPr lang="fr-FR" sz="11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Réception </a:t>
                      </a:r>
                      <a:endParaRPr lang="fr-FR" sz="11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379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Niveau 0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Lancé que de la main préférentielle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Se déplace tout le temps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Suivant les balles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Irrégulières, trop basses ou trop hautes, mal définies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Simultané 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0000"/>
                          </a:solidFill>
                          <a:effectLst/>
                        </a:rPr>
                        <a:t>Difficultés pour rattraper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379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F153"/>
                          </a:solidFill>
                          <a:effectLst/>
                        </a:rPr>
                        <a:t>Niveau 1</a:t>
                      </a:r>
                      <a:endParaRPr lang="fr-FR" sz="1600" b="1" dirty="0">
                        <a:solidFill>
                          <a:srgbClr val="FFF153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153"/>
                          </a:solidFill>
                          <a:effectLst/>
                        </a:rPr>
                        <a:t>Lancé des 2 mains mais moins précis de l’une des 2 </a:t>
                      </a:r>
                      <a:r>
                        <a:rPr lang="fr-FR" sz="1000" dirty="0" smtClean="0">
                          <a:solidFill>
                            <a:srgbClr val="FFF153"/>
                          </a:solidFill>
                          <a:effectLst/>
                        </a:rPr>
                        <a:t>mains</a:t>
                      </a:r>
                      <a:endParaRPr lang="fr-FR" sz="1000" dirty="0">
                        <a:solidFill>
                          <a:srgbClr val="FFF153"/>
                        </a:solidFill>
                        <a:effectLst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153"/>
                          </a:solidFill>
                          <a:effectLst/>
                        </a:rPr>
                        <a:t>Se déplace 1 ou 2 fois pour rattraper des erreurs</a:t>
                      </a:r>
                      <a:endParaRPr lang="fr-FR" sz="1000" dirty="0">
                        <a:solidFill>
                          <a:srgbClr val="FFF153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153"/>
                          </a:solidFill>
                          <a:effectLst/>
                        </a:rPr>
                        <a:t>Entre les mains et les balles</a:t>
                      </a:r>
                      <a:endParaRPr lang="fr-FR" sz="1000" dirty="0">
                        <a:solidFill>
                          <a:srgbClr val="FFF153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153"/>
                          </a:solidFill>
                          <a:effectLst/>
                        </a:rPr>
                        <a:t>Assez régulières </a:t>
                      </a:r>
                      <a:endParaRPr lang="fr-FR" sz="1000" dirty="0">
                        <a:solidFill>
                          <a:srgbClr val="FFF153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153"/>
                          </a:solidFill>
                          <a:effectLst/>
                        </a:rPr>
                        <a:t>Régulier mais différence droite/gauche</a:t>
                      </a:r>
                      <a:endParaRPr lang="fr-FR" sz="1000" dirty="0">
                        <a:solidFill>
                          <a:srgbClr val="FFF153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FFF153"/>
                          </a:solidFill>
                          <a:effectLst/>
                        </a:rPr>
                        <a:t>Rattrape mais rebondit sur la paume</a:t>
                      </a:r>
                      <a:endParaRPr lang="fr-FR" sz="1000" dirty="0">
                        <a:solidFill>
                          <a:srgbClr val="FFF153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517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92D050"/>
                          </a:solidFill>
                          <a:effectLst/>
                        </a:rPr>
                        <a:t>Niveau 2</a:t>
                      </a:r>
                      <a:endParaRPr lang="fr-FR" sz="1600" b="1" dirty="0">
                        <a:solidFill>
                          <a:srgbClr val="92D05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Lancés équivalents main droite/ main gauche</a:t>
                      </a:r>
                      <a:endParaRPr lang="fr-FR" sz="1000" dirty="0">
                        <a:solidFill>
                          <a:srgbClr val="92D05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Posture équilibrée : jambe et buste droit</a:t>
                      </a:r>
                      <a:endParaRPr lang="fr-FR" sz="1000" dirty="0">
                        <a:solidFill>
                          <a:srgbClr val="92D05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Au sommet des trajectoires</a:t>
                      </a:r>
                      <a:endParaRPr lang="fr-FR" sz="1000" dirty="0">
                        <a:solidFill>
                          <a:srgbClr val="92D05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Parfaitement régulières</a:t>
                      </a:r>
                      <a:endParaRPr lang="fr-FR" sz="1000" dirty="0">
                        <a:solidFill>
                          <a:srgbClr val="92D05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Métronome </a:t>
                      </a:r>
                      <a:endParaRPr lang="fr-FR" sz="1000" dirty="0">
                        <a:solidFill>
                          <a:srgbClr val="92D05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Sur le bout des </a:t>
                      </a:r>
                      <a:r>
                        <a:rPr lang="fr-FR" sz="1000" dirty="0" smtClean="0">
                          <a:solidFill>
                            <a:srgbClr val="92D050"/>
                          </a:solidFill>
                          <a:effectLst/>
                        </a:rPr>
                        <a:t>doigts</a:t>
                      </a: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 </a:t>
                      </a:r>
                      <a:endParaRPr lang="fr-FR" sz="1000" dirty="0">
                        <a:solidFill>
                          <a:srgbClr val="92D050"/>
                        </a:solidFill>
                        <a:effectLst/>
                        <a:latin typeface="Courier Ne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9823" marR="298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4775" y="-547688"/>
            <a:ext cx="850265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>
            <a:hlinkClick r:id="rId3" action="ppaction://hlinksldjump"/>
          </p:cNvPr>
          <p:cNvSpPr txBox="1"/>
          <p:nvPr/>
        </p:nvSpPr>
        <p:spPr>
          <a:xfrm>
            <a:off x="9230062" y="415134"/>
            <a:ext cx="22667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Retour au sommaire</a:t>
            </a:r>
            <a:endParaRPr lang="fr-FR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7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Jongler avec 3 engins - Sommaire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75716"/>
              </p:ext>
            </p:extLst>
          </p:nvPr>
        </p:nvGraphicFramePr>
        <p:xfrm>
          <a:off x="1097280" y="2696784"/>
          <a:ext cx="100584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Figures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Figures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Figures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Figures D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hlinkClick r:id="rId2" action="ppaction://hlinksldjump"/>
                        </a:rPr>
                        <a:t>Douche 3BA</a:t>
                      </a:r>
                    </a:p>
                    <a:p>
                      <a:pPr algn="ctr"/>
                      <a:r>
                        <a:rPr lang="fr-FR" dirty="0" smtClean="0">
                          <a:hlinkClick r:id="rId2" action="ppaction://hlinksldjump"/>
                        </a:rPr>
                        <a:t>Cascade 3BA</a:t>
                      </a:r>
                    </a:p>
                    <a:p>
                      <a:pPr algn="ctr"/>
                      <a:r>
                        <a:rPr lang="fr-FR" dirty="0" smtClean="0">
                          <a:hlinkClick r:id="rId2" action="ppaction://hlinksldjump"/>
                        </a:rPr>
                        <a:t>Colonne 3BA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hlinkClick r:id="rId3" action="ppaction://hlinksldjump"/>
                        </a:rPr>
                        <a:t>Douche 3BB</a:t>
                      </a:r>
                    </a:p>
                    <a:p>
                      <a:pPr algn="ctr"/>
                      <a:r>
                        <a:rPr lang="fr-FR" dirty="0" smtClean="0">
                          <a:hlinkClick r:id="rId3" action="ppaction://hlinksldjump"/>
                        </a:rPr>
                        <a:t>Cascade 3BB</a:t>
                      </a:r>
                    </a:p>
                    <a:p>
                      <a:pPr algn="ctr"/>
                      <a:r>
                        <a:rPr lang="fr-FR" dirty="0" smtClean="0">
                          <a:hlinkClick r:id="rId3" action="ppaction://hlinksldjump"/>
                        </a:rPr>
                        <a:t>Rebond 3BB</a:t>
                      </a:r>
                    </a:p>
                    <a:p>
                      <a:pPr algn="ctr"/>
                      <a:r>
                        <a:rPr lang="fr-FR" dirty="0" smtClean="0">
                          <a:hlinkClick r:id="rId3" action="ppaction://hlinksldjump"/>
                        </a:rPr>
                        <a:t>Colonne 3BB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hlinkClick r:id="rId4" action="ppaction://hlinksldjump"/>
                        </a:rPr>
                        <a:t>Cascade renversée 3B</a:t>
                      </a:r>
                    </a:p>
                    <a:p>
                      <a:pPr algn="ctr"/>
                      <a:r>
                        <a:rPr lang="fr-FR" dirty="0" smtClean="0">
                          <a:hlinkClick r:id="rId4" action="ppaction://hlinksldjump"/>
                        </a:rPr>
                        <a:t>La boîte 3B</a:t>
                      </a:r>
                    </a:p>
                    <a:p>
                      <a:pPr algn="ctr"/>
                      <a:r>
                        <a:rPr lang="fr-FR" dirty="0" smtClean="0">
                          <a:hlinkClick r:id="rId4" action="ppaction://hlinksldjump"/>
                        </a:rPr>
                        <a:t>Colonne 3BC1</a:t>
                      </a:r>
                    </a:p>
                    <a:p>
                      <a:pPr algn="ctr"/>
                      <a:r>
                        <a:rPr lang="fr-FR" dirty="0" smtClean="0">
                          <a:hlinkClick r:id="rId4" action="ppaction://hlinksldjump"/>
                        </a:rPr>
                        <a:t>Colonne 3BC2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hlinkClick r:id="rId5" action="ppaction://hlinksldjump"/>
                        </a:rPr>
                        <a:t>Boston Mess 3B</a:t>
                      </a:r>
                    </a:p>
                    <a:p>
                      <a:pPr algn="ctr"/>
                      <a:r>
                        <a:rPr lang="fr-FR" dirty="0" smtClean="0">
                          <a:hlinkClick r:id="rId5" action="ppaction://hlinksldjump"/>
                        </a:rPr>
                        <a:t>Boîte simultanée 3B</a:t>
                      </a:r>
                    </a:p>
                    <a:p>
                      <a:pPr algn="ctr"/>
                      <a:r>
                        <a:rPr lang="fr-FR" dirty="0" smtClean="0">
                          <a:hlinkClick r:id="rId5" action="ppaction://hlinksldjump"/>
                        </a:rPr>
                        <a:t>Statue de la liberté 3B</a:t>
                      </a:r>
                    </a:p>
                    <a:p>
                      <a:pPr algn="ctr"/>
                      <a:r>
                        <a:rPr lang="fr-FR" dirty="0" smtClean="0">
                          <a:hlinkClick r:id="rId5" action="ppaction://hlinksldjump"/>
                        </a:rPr>
                        <a:t>Tennis 3B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6" name="ZoneTexte 5">
            <a:hlinkClick r:id="rId6" action="ppaction://hlinksldjump"/>
          </p:cNvPr>
          <p:cNvSpPr txBox="1"/>
          <p:nvPr/>
        </p:nvSpPr>
        <p:spPr>
          <a:xfrm>
            <a:off x="1393212" y="5402717"/>
            <a:ext cx="299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6" action="ppaction://hlinksldjump"/>
              </a:rPr>
              <a:t>-Grille de maîtrise de jonglage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98494" y="2065468"/>
            <a:ext cx="365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7" action="ppaction://hlinksldjump"/>
              </a:rPr>
              <a:t>-Classement des figures par difficulté</a:t>
            </a:r>
            <a:endParaRPr lang="fr-FR" dirty="0"/>
          </a:p>
        </p:txBody>
      </p:sp>
      <p:sp>
        <p:nvSpPr>
          <p:cNvPr id="3" name="ZoneTexte 2">
            <a:hlinkClick r:id="rId8" action="ppaction://hlinksldjump"/>
          </p:cNvPr>
          <p:cNvSpPr txBox="1"/>
          <p:nvPr/>
        </p:nvSpPr>
        <p:spPr>
          <a:xfrm>
            <a:off x="1398494" y="4518328"/>
            <a:ext cx="3801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8" action="ppaction://hlinksldjump"/>
              </a:rPr>
              <a:t>-D’autres figures pour te perfectionner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8" name="ZoneTexte 7">
            <a:hlinkClick r:id="rId9" action="ppaction://hlinksldjump"/>
          </p:cNvPr>
          <p:cNvSpPr txBox="1"/>
          <p:nvPr/>
        </p:nvSpPr>
        <p:spPr>
          <a:xfrm>
            <a:off x="1393212" y="4955670"/>
            <a:ext cx="2856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9" action="ppaction://hlinksldjump"/>
              </a:rPr>
              <a:t>-Avec encore plus d’engins..!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0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1097280" y="691368"/>
            <a:ext cx="10058400" cy="1045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⚠️ Avant de songer passer à 3 engins, il est nécessaire de maîtriser plusieurs jongles à 2 engins ⚠️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8121" y="1847378"/>
            <a:ext cx="7659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Procéder par étape</a:t>
            </a:r>
          </a:p>
          <a:p>
            <a:endParaRPr lang="fr-FR" dirty="0" smtClean="0"/>
          </a:p>
          <a:p>
            <a:r>
              <a:rPr lang="fr-FR" dirty="0" smtClean="0"/>
              <a:t>Changer de main de départ</a:t>
            </a:r>
          </a:p>
          <a:p>
            <a:endParaRPr lang="fr-FR" dirty="0" smtClean="0"/>
          </a:p>
          <a:p>
            <a:r>
              <a:rPr lang="fr-FR" dirty="0" smtClean="0"/>
              <a:t>Lorsqu’une première étape est maîtrisée, ajouter l’étape suivante.</a:t>
            </a:r>
          </a:p>
          <a:p>
            <a:r>
              <a:rPr lang="fr-FR" dirty="0" smtClean="0"/>
              <a:t>ETC…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0489" y="3427644"/>
            <a:ext cx="5895191" cy="103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309" y="4639331"/>
            <a:ext cx="5993400" cy="121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8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387" y="259150"/>
            <a:ext cx="10058400" cy="1450757"/>
          </a:xfrm>
        </p:spPr>
        <p:txBody>
          <a:bodyPr/>
          <a:lstStyle/>
          <a:p>
            <a:r>
              <a:rPr lang="fr-FR" dirty="0" smtClean="0"/>
              <a:t>Jongler avec 3 engins – Niveau 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068387" y="5798572"/>
            <a:ext cx="1042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Douche 3BA                                                    Cascade 3BA                                                    Colonne 3BA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89" y="2309099"/>
            <a:ext cx="3060179" cy="34427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87" y="2376543"/>
            <a:ext cx="2438998" cy="30487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7" y="1791262"/>
            <a:ext cx="3520478" cy="3960538"/>
          </a:xfrm>
          <a:prstGeom prst="rect">
            <a:avLst/>
          </a:prstGeom>
        </p:spPr>
      </p:pic>
      <p:sp>
        <p:nvSpPr>
          <p:cNvPr id="8" name="ZoneTexte 7">
            <a:hlinkClick r:id="rId5" action="ppaction://hlinksldjump"/>
          </p:cNvPr>
          <p:cNvSpPr txBox="1"/>
          <p:nvPr/>
        </p:nvSpPr>
        <p:spPr>
          <a:xfrm>
            <a:off x="9230062" y="415134"/>
            <a:ext cx="22667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Retour au sommaire</a:t>
            </a:r>
            <a:endParaRPr lang="fr-FR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29" y="2863476"/>
            <a:ext cx="2591370" cy="3239213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Jongler avec 3 engins – Niveau B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73" y="2654758"/>
            <a:ext cx="2852707" cy="2932150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" y="2291378"/>
            <a:ext cx="2373149" cy="27686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99" y="1977621"/>
            <a:ext cx="2781105" cy="361814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70155" y="5411096"/>
            <a:ext cx="1111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Douche 3BB                                     Cascade 3BB                             Rebond 3BB                              Colonne 3BB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9036424" y="1925618"/>
            <a:ext cx="2119256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hlinkClick r:id="rId6" action="ppaction://hlinksldjump"/>
          </p:cNvPr>
          <p:cNvSpPr txBox="1"/>
          <p:nvPr/>
        </p:nvSpPr>
        <p:spPr>
          <a:xfrm>
            <a:off x="9230062" y="415134"/>
            <a:ext cx="22667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Retour au sommaire</a:t>
            </a:r>
            <a:endParaRPr lang="fr-FR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2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Jongler avec 3 engins – Niveau </a:t>
            </a:r>
            <a:r>
              <a:rPr lang="fr-FR" dirty="0"/>
              <a:t>C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3" y="1904103"/>
            <a:ext cx="2750230" cy="3473095"/>
          </a:xfrm>
        </p:spPr>
      </p:pic>
      <p:sp>
        <p:nvSpPr>
          <p:cNvPr id="9" name="ZoneTexte 8"/>
          <p:cNvSpPr txBox="1"/>
          <p:nvPr/>
        </p:nvSpPr>
        <p:spPr>
          <a:xfrm>
            <a:off x="957431" y="5733826"/>
            <a:ext cx="1037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Cascade renversée 3B                     La boîte 3B                                </a:t>
            </a:r>
            <a:r>
              <a:rPr lang="fr-FR" smtClean="0"/>
              <a:t>Colonne 3BC1                                 Colonne 3BC2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871831" y="1818042"/>
            <a:ext cx="634701" cy="301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88" y="1793489"/>
            <a:ext cx="2411946" cy="35279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66391" y="1818042"/>
            <a:ext cx="935915" cy="244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48" y="1812664"/>
            <a:ext cx="2642804" cy="384048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19" y="1812664"/>
            <a:ext cx="2462101" cy="356453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7587" y="1812664"/>
            <a:ext cx="5432933" cy="250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142616" y="5497158"/>
            <a:ext cx="3033657" cy="236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hlinkClick r:id="rId6" action="ppaction://hlinksldjump"/>
          </p:cNvPr>
          <p:cNvSpPr txBox="1"/>
          <p:nvPr/>
        </p:nvSpPr>
        <p:spPr>
          <a:xfrm>
            <a:off x="9230062" y="415134"/>
            <a:ext cx="22667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Retour au sommaire</a:t>
            </a:r>
            <a:endParaRPr lang="fr-FR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6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Jongler avec 3 engins – Niveau D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70156" y="5750086"/>
            <a:ext cx="1088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Boston Mess 3B                       La boîte simultanée 3B	             Statue de la liberté 3B                             Le tennis 3B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3" y="1863803"/>
            <a:ext cx="2599977" cy="3802952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50" y="1944959"/>
            <a:ext cx="2640892" cy="35945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63" y="2003672"/>
            <a:ext cx="2598271" cy="38004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92132" y="1907543"/>
            <a:ext cx="9144000" cy="29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893" y="1737360"/>
            <a:ext cx="2675966" cy="3914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823231" y="1833489"/>
            <a:ext cx="3074727" cy="222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hlinkClick r:id="rId6" action="ppaction://hlinksldjump"/>
          </p:cNvPr>
          <p:cNvSpPr txBox="1"/>
          <p:nvPr/>
        </p:nvSpPr>
        <p:spPr>
          <a:xfrm>
            <a:off x="9230062" y="415134"/>
            <a:ext cx="22667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Retour au sommaire</a:t>
            </a:r>
            <a:endParaRPr lang="fr-FR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D’autres figures pour te perfectionner…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4003"/>
            <a:ext cx="2378099" cy="3283196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22729" y="5733826"/>
            <a:ext cx="1142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Burke’s</a:t>
            </a:r>
            <a:r>
              <a:rPr lang="fr-FR" dirty="0" smtClean="0"/>
              <a:t> barrage                      </a:t>
            </a:r>
            <a:r>
              <a:rPr lang="fr-FR" dirty="0" err="1" smtClean="0"/>
              <a:t>Follow</a:t>
            </a:r>
            <a:r>
              <a:rPr lang="fr-FR" dirty="0" smtClean="0"/>
              <a:t>                           </a:t>
            </a:r>
            <a:r>
              <a:rPr lang="fr-FR" dirty="0" err="1" smtClean="0"/>
              <a:t>Luke’s</a:t>
            </a:r>
            <a:r>
              <a:rPr lang="fr-FR" dirty="0" smtClean="0"/>
              <a:t> </a:t>
            </a:r>
            <a:r>
              <a:rPr lang="fr-FR" dirty="0" err="1" smtClean="0"/>
              <a:t>shuffle</a:t>
            </a:r>
            <a:r>
              <a:rPr lang="fr-FR" dirty="0" smtClean="0"/>
              <a:t>                               Tricot                                      Tic-Tac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08" y="2028629"/>
            <a:ext cx="2395940" cy="35045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66" y="2272301"/>
            <a:ext cx="2244646" cy="32832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54" y="2038483"/>
            <a:ext cx="2280607" cy="33102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560" y="2090734"/>
            <a:ext cx="2144791" cy="33901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938063"/>
            <a:ext cx="11435379" cy="589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890940" y="2388987"/>
            <a:ext cx="241380" cy="309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hlinkClick r:id="rId7" action="ppaction://hlinksldjump"/>
          </p:cNvPr>
          <p:cNvSpPr txBox="1"/>
          <p:nvPr/>
        </p:nvSpPr>
        <p:spPr>
          <a:xfrm>
            <a:off x="9230062" y="415134"/>
            <a:ext cx="22667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Retour au sommaire</a:t>
            </a:r>
            <a:endParaRPr lang="fr-FR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0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Avec encore plus d’engins..!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8" y="2561872"/>
            <a:ext cx="2146300" cy="3073400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du Cirque - Collège A.Bonneaud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18" y="1861135"/>
            <a:ext cx="3100633" cy="38757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68" y="1967113"/>
            <a:ext cx="3861996" cy="35540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47" y="2791679"/>
            <a:ext cx="2540000" cy="3175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34701" y="5966679"/>
            <a:ext cx="1116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Fontaine 4B                                     </a:t>
            </a:r>
            <a:r>
              <a:rPr lang="fr-FR" dirty="0"/>
              <a:t>C</a:t>
            </a:r>
            <a:r>
              <a:rPr lang="fr-FR" dirty="0" smtClean="0"/>
              <a:t>ascade 4B                                         Douche 4B                                            Cascade 5B</a:t>
            </a:r>
            <a:endParaRPr lang="fr-FR" dirty="0"/>
          </a:p>
        </p:txBody>
      </p:sp>
      <p:sp>
        <p:nvSpPr>
          <p:cNvPr id="12" name="ZoneTexte 11">
            <a:hlinkClick r:id="rId6" action="ppaction://hlinksldjump"/>
          </p:cNvPr>
          <p:cNvSpPr txBox="1"/>
          <p:nvPr/>
        </p:nvSpPr>
        <p:spPr>
          <a:xfrm>
            <a:off x="9230062" y="415134"/>
            <a:ext cx="22667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Retour au sommaire</a:t>
            </a:r>
            <a:endParaRPr lang="fr-FR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8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o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132</TotalTime>
  <Words>420</Words>
  <Application>Microsoft Macintosh PowerPoint</Application>
  <PresentationFormat>Grand écran</PresentationFormat>
  <Paragraphs>96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Courier New</vt:lpstr>
      <vt:lpstr>Times New Roman</vt:lpstr>
      <vt:lpstr>Rétrospection</vt:lpstr>
      <vt:lpstr>JONGLER AVEC 3 ENGINS</vt:lpstr>
      <vt:lpstr>Jongler avec 3 engins - Sommaire</vt:lpstr>
      <vt:lpstr>⚠️ Avant de songer passer à 3 engins, il est nécessaire de maîtriser plusieurs jongles à 2 engins ⚠️</vt:lpstr>
      <vt:lpstr>Jongler avec 3 engins – Niveau A</vt:lpstr>
      <vt:lpstr>Jongler avec 3 engins – Niveau B</vt:lpstr>
      <vt:lpstr>Jongler avec 3 engins – Niveau C</vt:lpstr>
      <vt:lpstr>Jongler avec 3 engins – Niveau D</vt:lpstr>
      <vt:lpstr>D’autres figures pour te perfectionner…</vt:lpstr>
      <vt:lpstr>Avec encore plus d’engins..!</vt:lpstr>
      <vt:lpstr>Grille de maîtrise jonglage C’est en jonglant qu’on devient jongleur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coste coste</dc:creator>
  <cp:lastModifiedBy>coste coste</cp:lastModifiedBy>
  <cp:revision>26</cp:revision>
  <dcterms:created xsi:type="dcterms:W3CDTF">2020-03-22T18:19:56Z</dcterms:created>
  <dcterms:modified xsi:type="dcterms:W3CDTF">2020-04-01T08:55:38Z</dcterms:modified>
</cp:coreProperties>
</file>