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/>
    <p:restoredTop sz="94674"/>
  </p:normalViewPr>
  <p:slideViewPr>
    <p:cSldViewPr snapToGrid="0" snapToObjects="1">
      <p:cViewPr>
        <p:scale>
          <a:sx n="119" d="100"/>
          <a:sy n="119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4858-F554-B948-B97B-8034DA0B9139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27A9-2408-164A-B863-0304043BE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3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27A9-2408-164A-B863-0304043BE8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4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C24-ED01-AC4A-910D-68286D91EF2E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6DF-E4E7-214B-9FD8-C39E1E94D980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4A6-FD68-9745-9844-00D525681264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7515-9E72-4A41-A33A-C61547263183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7B41-F1FC-4C48-9793-ED502CD1F8D4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749C-FA3A-694F-B3D9-820208F924EA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9E0-1AE2-7548-8FE0-A7D3CC6765EA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819E-C2D9-5D47-BA2B-9FD4C2B32F8C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AD-F75E-734B-BDA2-4BCF6D8A48D3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BB7F5D-2824-E342-B1C8-18C07D170E02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6402-78E0-3843-9EDE-8902254D8ECD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F2E7C7-D0DD-B640-B6D4-153D473CB9A7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80" y="100261"/>
            <a:ext cx="2167847" cy="2167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8315" y="2054830"/>
            <a:ext cx="10438544" cy="1273687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JONGLER AVEC 2 ENGINS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2004" y="4726111"/>
            <a:ext cx="10058400" cy="86302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 smtClean="0"/>
              <a:t>Toutes les figures sont NOMMÉES ET classées de A à D, </a:t>
            </a:r>
          </a:p>
          <a:p>
            <a:pPr algn="ctr"/>
            <a:r>
              <a:rPr lang="fr-FR" dirty="0" smtClean="0"/>
              <a:t>c’est-à-dire du plus facile au plus difficile….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5" y="426320"/>
            <a:ext cx="929713" cy="9297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96" y="257980"/>
            <a:ext cx="2726466" cy="1432731"/>
          </a:xfrm>
          <a:prstGeom prst="rect">
            <a:avLst/>
          </a:prstGeom>
        </p:spPr>
      </p:pic>
      <p:sp>
        <p:nvSpPr>
          <p:cNvPr id="8" name="ZoneTexte 7">
            <a:hlinkClick r:id="rId6" action="ppaction://hlinksldjump"/>
          </p:cNvPr>
          <p:cNvSpPr txBox="1"/>
          <p:nvPr/>
        </p:nvSpPr>
        <p:spPr>
          <a:xfrm>
            <a:off x="5173249" y="3486134"/>
            <a:ext cx="130270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6" action="ppaction://hlinksldjump"/>
              </a:rPr>
              <a:t>Entrer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2 engins - Sommaire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4763"/>
              </p:ext>
            </p:extLst>
          </p:nvPr>
        </p:nvGraphicFramePr>
        <p:xfrm>
          <a:off x="1097280" y="2696784"/>
          <a:ext cx="100584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2" action="ppaction://hlinksldjump"/>
                        </a:rPr>
                        <a:t>Douche 2BA</a:t>
                      </a:r>
                    </a:p>
                    <a:p>
                      <a:pPr algn="ctr"/>
                      <a:r>
                        <a:rPr lang="fr-FR" dirty="0" smtClean="0">
                          <a:hlinkClick r:id="rId2" action="ppaction://hlinksldjump"/>
                        </a:rPr>
                        <a:t>Cascade 2BA</a:t>
                      </a:r>
                    </a:p>
                    <a:p>
                      <a:pPr algn="ctr"/>
                      <a:r>
                        <a:rPr lang="fr-FR" dirty="0" smtClean="0">
                          <a:hlinkClick r:id="rId2" action="ppaction://hlinksldjump"/>
                        </a:rPr>
                        <a:t>Tic-Tacs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3" action="ppaction://hlinksldjump"/>
                        </a:rPr>
                        <a:t>Cascade 2BB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>
                          <a:hlinkClick r:id="rId3" action="ppaction://hlinksldjump"/>
                        </a:rPr>
                        <a:t>Jongler avec une main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 action="ppaction://hlinksldjump"/>
                        </a:rPr>
                        <a:t>Cascade 2BC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>
                          <a:hlinkClick r:id="rId4" action="ppaction://hlinksldjump"/>
                        </a:rPr>
                        <a:t>Jongler avec une main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A2BD</a:t>
                      </a:r>
                    </a:p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B2BD</a:t>
                      </a:r>
                    </a:p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C2BD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398494" y="4321026"/>
            <a:ext cx="299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-Grille de maîtrise de jonglage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8494" y="2065468"/>
            <a:ext cx="365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 action="ppaction://hlinksldjump"/>
              </a:rPr>
              <a:t>-Classement des figures par difficulté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7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387" y="259150"/>
            <a:ext cx="10058400" cy="1450757"/>
          </a:xfrm>
        </p:spPr>
        <p:txBody>
          <a:bodyPr/>
          <a:lstStyle/>
          <a:p>
            <a:r>
              <a:rPr lang="fr-FR" dirty="0" smtClean="0"/>
              <a:t>Jongler avec 2 engins – Niveau A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66" y="2032036"/>
            <a:ext cx="2237454" cy="279681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99" y="1737360"/>
            <a:ext cx="3350516" cy="37693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91856" y="3164440"/>
            <a:ext cx="353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Douche 2BA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                 		    Cascade 2BA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904288" y="5798572"/>
            <a:ext cx="159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Et les tic-tacs..!</a:t>
            </a:r>
            <a:endParaRPr lang="fr-FR"/>
          </a:p>
        </p:txBody>
      </p:sp>
      <p:sp>
        <p:nvSpPr>
          <p:cNvPr id="10" name="ZoneTexte 9">
            <a:hlinkClick r:id="rId4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18754"/>
            <a:ext cx="2540000" cy="317500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2 engins – Niveau B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33" y="2311750"/>
            <a:ext cx="3018547" cy="33958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86185" y="3082910"/>
            <a:ext cx="5026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Cascade 2BB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	          </a:t>
            </a:r>
            <a:r>
              <a:rPr lang="fr-FR" dirty="0"/>
              <a:t> </a:t>
            </a:r>
            <a:r>
              <a:rPr lang="fr-FR" dirty="0" smtClean="0"/>
              <a:t>   Jongler avec une main B</a:t>
            </a:r>
            <a:endParaRPr lang="fr-FR" dirty="0"/>
          </a:p>
        </p:txBody>
      </p:sp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3" y="1846263"/>
            <a:ext cx="3575755" cy="4022725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2 engins – Niveau </a:t>
            </a:r>
            <a:r>
              <a:rPr lang="fr-FR" dirty="0"/>
              <a:t>C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3" y="1846263"/>
            <a:ext cx="3518527" cy="3958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109421" y="2678654"/>
            <a:ext cx="4399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Cascade 2BC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           Jongler avec une main C</a:t>
            </a:r>
            <a:endParaRPr lang="fr-FR" dirty="0"/>
          </a:p>
        </p:txBody>
      </p:sp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6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82" y="1813689"/>
            <a:ext cx="3575755" cy="4022725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2 engins – Niveau D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80" y="1813689"/>
            <a:ext cx="3871498" cy="43554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1910508"/>
            <a:ext cx="3511775" cy="39507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0156" y="5750086"/>
            <a:ext cx="1088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                    A2BD                                                                  B2BD							      C2BD         </a:t>
            </a:r>
            <a:endParaRPr lang="fr-FR"/>
          </a:p>
        </p:txBody>
      </p:sp>
      <p:sp>
        <p:nvSpPr>
          <p:cNvPr id="8" name="ZoneTexte 7">
            <a:hlinkClick r:id="rId5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606579" cy="71385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Grille de maîtrise jonglage</a:t>
            </a:r>
            <a:br>
              <a:rPr lang="fr-FR" dirty="0"/>
            </a:br>
            <a:r>
              <a:rPr lang="fr-FR" sz="1800" dirty="0"/>
              <a:t>C’est en jonglant qu’on devient jongleur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30819"/>
              </p:ext>
            </p:extLst>
          </p:nvPr>
        </p:nvGraphicFramePr>
        <p:xfrm>
          <a:off x="935915" y="1108037"/>
          <a:ext cx="9929307" cy="48259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69850"/>
                <a:gridCol w="1459566"/>
                <a:gridCol w="1460253"/>
                <a:gridCol w="1459566"/>
                <a:gridCol w="1460253"/>
                <a:gridCol w="1459566"/>
                <a:gridCol w="1460253"/>
              </a:tblGrid>
              <a:tr h="470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Indicateur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Niveau</a:t>
                      </a:r>
                    </a:p>
                  </a:txBody>
                  <a:tcPr marL="29823" marR="29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Symétrie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Equilibre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Regard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Trajectoire des balles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Rythme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Réception 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79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Niveau 0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Lancé que de la main préférentielle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Se déplace tout le temps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Suivant les balles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Irrégulières, trop basses ou trop hautes, mal définies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Simultané 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Difficultés pour rattraper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79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153"/>
                          </a:solidFill>
                          <a:effectLst/>
                        </a:rPr>
                        <a:t>Niveau 1</a:t>
                      </a:r>
                      <a:endParaRPr lang="fr-FR" sz="1600" b="1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Lancé des 2 mains mais moins précis de l’une des 2 </a:t>
                      </a:r>
                      <a:r>
                        <a:rPr lang="fr-FR" sz="1000" dirty="0" smtClean="0">
                          <a:solidFill>
                            <a:srgbClr val="FFF153"/>
                          </a:solidFill>
                          <a:effectLst/>
                        </a:rPr>
                        <a:t>mains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Se déplace 1 ou 2 fois pour rattraper des erreurs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Entre les mains et les balles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Assez régulières 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Régulier mais différence droite/gauche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Rattrape mais rebondit sur la paume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1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92D050"/>
                          </a:solidFill>
                          <a:effectLst/>
                        </a:rPr>
                        <a:t>Niveau 2</a:t>
                      </a:r>
                      <a:endParaRPr lang="fr-FR" sz="1600" b="1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Lancés équivalents main droite/ main gauche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Posture équilibrée : jambe et buste droit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Au sommet des trajectoires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Parfaitement régulières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Métronome 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Sur le bout des </a:t>
                      </a:r>
                      <a:r>
                        <a:rPr lang="fr-FR" sz="1000" dirty="0" smtClean="0">
                          <a:solidFill>
                            <a:srgbClr val="92D050"/>
                          </a:solidFill>
                          <a:effectLst/>
                        </a:rPr>
                        <a:t>doigts</a:t>
                      </a: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4775" y="-547688"/>
            <a:ext cx="85026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Rétrospective</Template>
  <TotalTime>73</TotalTime>
  <Words>283</Words>
  <Application>Microsoft Macintosh PowerPoint</Application>
  <PresentationFormat>Grand écran</PresentationFormat>
  <Paragraphs>89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Courier New</vt:lpstr>
      <vt:lpstr>Times New Roman</vt:lpstr>
      <vt:lpstr>Rétrospection</vt:lpstr>
      <vt:lpstr>JONGLER AVEC 2 ENGINS</vt:lpstr>
      <vt:lpstr>Jongler avec 2 engins - Sommaire</vt:lpstr>
      <vt:lpstr>Jongler avec 2 engins – Niveau A</vt:lpstr>
      <vt:lpstr>Jongler avec 2 engins – Niveau B</vt:lpstr>
      <vt:lpstr>Jongler avec 2 engins – Niveau C</vt:lpstr>
      <vt:lpstr>Jongler avec 2 engins – Niveau D</vt:lpstr>
      <vt:lpstr>Grille de maîtrise jonglage C’est en jonglant qu’on devient jongleur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coste coste</dc:creator>
  <cp:lastModifiedBy>coste coste</cp:lastModifiedBy>
  <cp:revision>18</cp:revision>
  <dcterms:created xsi:type="dcterms:W3CDTF">2020-03-22T18:19:56Z</dcterms:created>
  <dcterms:modified xsi:type="dcterms:W3CDTF">2020-04-01T08:55:18Z</dcterms:modified>
</cp:coreProperties>
</file>